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08CE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7400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70388"/>
            <a:ext cx="54864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25174DC-13F7-41A9-BB26-02FD2C833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31, 2008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B1EFC-0053-4B6F-AD3B-02623D0A7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31, 2008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AD83F-431E-4609-842D-B45DD5A8E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31, 2008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51251-8DAE-4B12-A1D4-6810AE456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31, 2008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17EAA-9A00-4F94-83E3-E199EA9076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31, 2008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EDC7F-03DD-43AB-A9BA-7198DB8C3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31, 2008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0FCD3-D274-4309-A938-25C24DF0C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31, 2008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346D8-CE95-4B2B-A24D-E2B95FB58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31, 2008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3B3D4-C185-499D-A4A5-8F25D79E2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31, 2008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C298A-7D98-4B21-BF8B-305D874D4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31, 2008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175A-AE4E-4804-8F70-50DD69C9D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31, 2008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E08F1-E757-4AB5-83E1-4D364DB2F9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July 31, 2008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ADB9FE4-994D-4366-9F66-C0CE67855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2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30, 2008</a:t>
            </a:r>
          </a:p>
        </p:txBody>
      </p:sp>
      <p:graphicFrame>
        <p:nvGraphicFramePr>
          <p:cNvPr id="2051" name="Object 2"/>
          <p:cNvGraphicFramePr>
            <a:graphicFrameLocks noChangeAspect="1"/>
          </p:cNvGraphicFramePr>
          <p:nvPr/>
        </p:nvGraphicFramePr>
        <p:xfrm>
          <a:off x="228600" y="1219200"/>
          <a:ext cx="8683625" cy="4940300"/>
        </p:xfrm>
        <a:graphic>
          <a:graphicData uri="http://schemas.openxmlformats.org/presentationml/2006/ole">
            <p:oleObj spid="_x0000_s2051" r:id="rId3" imgW="8681456" imgH="4938188" progId="Excel.Chart.8">
              <p:embed/>
            </p:oleObj>
          </a:graphicData>
        </a:graphic>
      </p:graphicFrame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219200" y="609600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1371600" y="228600"/>
            <a:ext cx="6477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Business Analysis KPI</a:t>
            </a:r>
          </a:p>
          <a:p>
            <a:pPr algn="ctr">
              <a:spcBef>
                <a:spcPct val="50000"/>
              </a:spcBef>
            </a:pPr>
            <a:r>
              <a:rPr lang="en-US"/>
              <a:t>Baselined Requirements – On Time Delivery  </a:t>
            </a: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838200" y="50292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30, 2008</a:t>
            </a:r>
          </a:p>
        </p:txBody>
      </p:sp>
      <p:graphicFrame>
        <p:nvGraphicFramePr>
          <p:cNvPr id="3075" name="Object 4"/>
          <p:cNvGraphicFramePr>
            <a:graphicFrameLocks noChangeAspect="1"/>
          </p:cNvGraphicFramePr>
          <p:nvPr/>
        </p:nvGraphicFramePr>
        <p:xfrm>
          <a:off x="0" y="1066800"/>
          <a:ext cx="9067800" cy="4933950"/>
        </p:xfrm>
        <a:graphic>
          <a:graphicData uri="http://schemas.openxmlformats.org/presentationml/2006/ole">
            <p:oleObj spid="_x0000_s3075" r:id="rId3" imgW="9071634" imgH="4932091" progId="Excel.Chart.8">
              <p:embed/>
            </p:oleObj>
          </a:graphicData>
        </a:graphic>
      </p:graphicFrame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1219200" y="609600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1371600" y="228600"/>
            <a:ext cx="6477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Business Analysis KPI (Details)</a:t>
            </a:r>
          </a:p>
          <a:p>
            <a:pPr algn="ctr">
              <a:spcBef>
                <a:spcPct val="50000"/>
              </a:spcBef>
            </a:pPr>
            <a:r>
              <a:rPr lang="en-US"/>
              <a:t>Requirements Management (PCR’s)  </a:t>
            </a:r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838200" y="50292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2582</TotalTime>
  <Words>28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Default Design</vt:lpstr>
      <vt:lpstr>Microsoft Office Excel Chart</vt:lpstr>
      <vt:lpstr>Slide 1</vt:lpstr>
      <vt:lpstr>Slide 2</vt:lpstr>
    </vt:vector>
  </TitlesOfParts>
  <Company>Scottrade,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Scottrade, Inc,</dc:creator>
  <cp:lastModifiedBy>iuwocha</cp:lastModifiedBy>
  <cp:revision>80</cp:revision>
  <dcterms:created xsi:type="dcterms:W3CDTF">2006-12-09T23:50:28Z</dcterms:created>
  <dcterms:modified xsi:type="dcterms:W3CDTF">2016-02-04T15:27:15Z</dcterms:modified>
</cp:coreProperties>
</file>